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70" r:id="rId5"/>
    <p:sldId id="267" r:id="rId6"/>
    <p:sldId id="264" r:id="rId7"/>
    <p:sldId id="268" r:id="rId8"/>
    <p:sldId id="265" r:id="rId9"/>
    <p:sldId id="263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99CC"/>
    <a:srgbClr val="FF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57201-D52A-4A94-8283-038E9007D929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3D2C7-7768-4448-9747-136146709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274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3D2C7-7768-4448-9747-1361467092E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021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3D2C7-7768-4448-9747-1361467092E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392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microsoft.com/office/2007/relationships/hdphoto" Target="../media/hdphoto7.wdp"/><Relationship Id="rId5" Type="http://schemas.microsoft.com/office/2007/relationships/hdphoto" Target="../media/hdphoto5.wdp"/><Relationship Id="rId10" Type="http://schemas.openxmlformats.org/officeDocument/2006/relationships/image" Target="../media/image14.jpeg"/><Relationship Id="rId4" Type="http://schemas.openxmlformats.org/officeDocument/2006/relationships/image" Target="../media/image10.jpeg"/><Relationship Id="rId9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44110" y="1268760"/>
            <a:ext cx="618913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МИНСКОЕ БРАТСКОЕ </a:t>
            </a:r>
          </a:p>
          <a:p>
            <a:pPr algn="ctr"/>
            <a:r>
              <a:rPr lang="ru-RU" sz="4000" b="1" cap="none" spc="0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ВОЕННОЕ</a:t>
            </a:r>
          </a:p>
          <a:p>
            <a:pPr algn="ctr"/>
            <a:r>
              <a:rPr lang="ru-RU" sz="40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КЛАДБИЩЕ: </a:t>
            </a:r>
          </a:p>
          <a:p>
            <a:pPr algn="ctr"/>
            <a:r>
              <a:rPr lang="ru-RU" sz="40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ВОЗРОЖДЁННАЯ СВЯТЫНЯ</a:t>
            </a:r>
            <a:endParaRPr lang="ru-RU" sz="4000" b="1" cap="none" spc="0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57758" y="3986480"/>
            <a:ext cx="20580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Автор Быковская Юлия,</a:t>
            </a:r>
          </a:p>
          <a:p>
            <a:pPr algn="r"/>
            <a:r>
              <a:rPr lang="ru-RU" sz="1400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учащаяся 8 «Б» класса</a:t>
            </a:r>
          </a:p>
          <a:p>
            <a:pPr algn="r"/>
            <a:r>
              <a:rPr lang="ru-RU" sz="1400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СШ № 159 Г. Минска</a:t>
            </a:r>
            <a:endParaRPr lang="ru-RU" sz="1400" i="1" dirty="0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02154" y="4725144"/>
            <a:ext cx="25269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Руководитель Кукушкина Т.В.,</a:t>
            </a:r>
          </a:p>
          <a:p>
            <a:pPr algn="r"/>
            <a:r>
              <a:rPr lang="ru-RU" sz="1400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учитель русского языка</a:t>
            </a:r>
          </a:p>
          <a:p>
            <a:pPr algn="r"/>
            <a:r>
              <a:rPr lang="ru-RU" sz="1400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и литературы </a:t>
            </a:r>
          </a:p>
          <a:p>
            <a:pPr algn="r"/>
            <a:r>
              <a:rPr lang="ru-RU" sz="1400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СШ № 159 г. Минска</a:t>
            </a:r>
            <a:endParaRPr lang="ru-RU" sz="1400" i="1" dirty="0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0788559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26317" y="2636912"/>
            <a:ext cx="8091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Благодарим за внимание!</a:t>
            </a:r>
            <a:endParaRPr lang="ru-RU" sz="5400" b="1" cap="none" spc="0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7664782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92202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9632" y="0"/>
            <a:ext cx="7884368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20688"/>
            <a:ext cx="7484706" cy="49866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2429" y="6021288"/>
            <a:ext cx="6219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Минское Братское военное кладбище на плане 1914 года</a:t>
            </a:r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42170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92202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9632" y="-15204"/>
            <a:ext cx="7884368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222" y="3068960"/>
            <a:ext cx="4377897" cy="3417584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612170" y="2354610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Часовня</a:t>
            </a:r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7447" y="5796869"/>
            <a:ext cx="2299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Братское кладбище </a:t>
            </a:r>
          </a:p>
          <a:p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1914 – 1918 годах</a:t>
            </a:r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502" y="143384"/>
            <a:ext cx="4843682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70162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92202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9632" y="-15204"/>
            <a:ext cx="7884368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99" y="247786"/>
            <a:ext cx="7380653" cy="59045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95736" y="6206127"/>
            <a:ext cx="5884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Г. </a:t>
            </a:r>
            <a:r>
              <a:rPr lang="ru-RU" sz="1400" b="1" dirty="0" err="1" smtClean="0"/>
              <a:t>Гиммлер</a:t>
            </a:r>
            <a:r>
              <a:rPr lang="ru-RU" sz="1400" b="1" dirty="0" smtClean="0"/>
              <a:t> инспектирует лагерь для военнопленных и гражданских лиц </a:t>
            </a:r>
          </a:p>
          <a:p>
            <a:pPr algn="ctr"/>
            <a:r>
              <a:rPr lang="ru-RU" sz="1400" b="1" dirty="0" smtClean="0"/>
              <a:t>в г. Минске 15 августа 1941 года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458939493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92202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9632" y="-15204"/>
            <a:ext cx="7884368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392" y="332656"/>
            <a:ext cx="7194848" cy="56166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9549" y="6093800"/>
            <a:ext cx="3833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Сторожевский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рынок. 1990-е годы</a:t>
            </a:r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893051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92202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9632" y="-15204"/>
            <a:ext cx="7884368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02" r="2729" b="10873"/>
          <a:stretch/>
        </p:blipFill>
        <p:spPr>
          <a:xfrm>
            <a:off x="1468033" y="836712"/>
            <a:ext cx="7249037" cy="471114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980160" y="5805263"/>
            <a:ext cx="6224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Пустырь на месте Братского кладбища. Апрель 2007 года</a:t>
            </a:r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60724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92202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9632" y="-15204"/>
            <a:ext cx="7884368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5619"/>
            <a:ext cx="3999564" cy="60294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42" t="2576" r="25132" b="24180"/>
          <a:stretch/>
        </p:blipFill>
        <p:spPr>
          <a:xfrm>
            <a:off x="6073367" y="982340"/>
            <a:ext cx="2324146" cy="49652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3206" y="6278534"/>
            <a:ext cx="5650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Мемориал на Минском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ратском военном кладбище</a:t>
            </a:r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26" y="620688"/>
            <a:ext cx="7510189" cy="56201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80" y="444539"/>
            <a:ext cx="7508871" cy="56316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37"/>
          <a:stretch/>
        </p:blipFill>
        <p:spPr>
          <a:xfrm>
            <a:off x="1437275" y="619013"/>
            <a:ext cx="7498490" cy="55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20052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92202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9632" y="-15204"/>
            <a:ext cx="7884368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38" y="404664"/>
            <a:ext cx="7562755" cy="56594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3190" y="6165304"/>
            <a:ext cx="7757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Филарет, Митрополит Минский и Слуцкий, </a:t>
            </a:r>
          </a:p>
          <a:p>
            <a:pPr algn="ctr"/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Патриарший Экзарх всея Беларуси, обращается к собравшимся с речью</a:t>
            </a:r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733918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"/>
          <a:stretch/>
        </p:blipFill>
        <p:spPr>
          <a:xfrm>
            <a:off x="179512" y="134634"/>
            <a:ext cx="8784976" cy="6534726"/>
          </a:xfrm>
          <a:prstGeom prst="rect">
            <a:avLst/>
          </a:prstGeom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80728"/>
            <a:ext cx="5904656" cy="442627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0492319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115</Words>
  <Application>Microsoft Office PowerPoint</Application>
  <PresentationFormat>Экран (4:3)</PresentationFormat>
  <Paragraphs>25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tamara</dc:creator>
  <cp:lastModifiedBy>Кукушкина</cp:lastModifiedBy>
  <cp:revision>14</cp:revision>
  <dcterms:created xsi:type="dcterms:W3CDTF">2017-05-10T19:59:03Z</dcterms:created>
  <dcterms:modified xsi:type="dcterms:W3CDTF">2017-05-11T21:58:06Z</dcterms:modified>
</cp:coreProperties>
</file>